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B6E04-F905-4308-A0A3-2D5E1C5E85B3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76B3D-34DA-4126-89CB-FF34CAE619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8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6B3D-34DA-4126-89CB-FF34CAE6198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65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77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18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893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52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468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13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61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32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94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64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33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494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02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0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63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2957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39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ED1BA7-3E60-4044-9A15-09CFDCAEC3BD}" type="datetimeFigureOut">
              <a:rPr lang="en-IN" smtClean="0"/>
              <a:t>14-06-2021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E24B-510C-4BB9-9886-37325DF3B5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489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7" y="2658793"/>
            <a:ext cx="10515600" cy="4695043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COACHING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9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6" y="0"/>
            <a:ext cx="4372780" cy="866574"/>
          </a:xfrm>
        </p:spPr>
        <p:txBody>
          <a:bodyPr>
            <a:normAutofit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Session:1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5" b="18835"/>
          <a:stretch>
            <a:fillRect/>
          </a:stretch>
        </p:blipFill>
        <p:spPr>
          <a:xfrm>
            <a:off x="7045325" y="0"/>
            <a:ext cx="5146675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792990"/>
            <a:ext cx="8577329" cy="599142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Planning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Work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Development Lifecycle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Requirement Analysis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Design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Implementation/Design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Texting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Deployment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Maintenance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Reading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 size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Today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Magazine     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1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54" y="-1249250"/>
            <a:ext cx="5284483" cy="2575774"/>
          </a:xfrm>
        </p:spPr>
        <p:txBody>
          <a:bodyPr>
            <a:normAutofit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Session:2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28125"/>
          <a:stretch>
            <a:fillRect/>
          </a:stretch>
        </p:blipFill>
        <p:spPr>
          <a:xfrm>
            <a:off x="7331620" y="-1"/>
            <a:ext cx="4860380" cy="68580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554" y="1880315"/>
            <a:ext cx="6314792" cy="2057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Waterfall Methodology &amp; Agile Methodology Difference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 Learning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 Preparation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9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47" y="0"/>
            <a:ext cx="5092906" cy="1574808"/>
          </a:xfrm>
        </p:spPr>
        <p:txBody>
          <a:bodyPr>
            <a:normAutofit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Session:3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0312"/>
          <a:stretch>
            <a:fillRect/>
          </a:stretch>
        </p:blipFill>
        <p:spPr>
          <a:xfrm>
            <a:off x="7559899" y="0"/>
            <a:ext cx="4632101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74" y="1931831"/>
            <a:ext cx="5084979" cy="13716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 Preparation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1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69" y="0"/>
            <a:ext cx="5092906" cy="1574808"/>
          </a:xfrm>
        </p:spPr>
        <p:txBody>
          <a:bodyPr>
            <a:normAutofit/>
          </a:bodyPr>
          <a:lstStyle/>
          <a:p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Session:4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569" y="1784445"/>
            <a:ext cx="5382025" cy="1371600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Excel(Daily Study Plan)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PowerPoint(for Four Session)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>
          <a:xfrm>
            <a:off x="7495504" y="0"/>
            <a:ext cx="4696496" cy="6858000"/>
          </a:xfrm>
        </p:spPr>
      </p:pic>
    </p:spTree>
    <p:extLst>
      <p:ext uri="{BB962C8B-B14F-4D97-AF65-F5344CB8AC3E}">
        <p14:creationId xmlns:p14="http://schemas.microsoft.com/office/powerpoint/2010/main" val="238828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58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                            COACHING</vt:lpstr>
      <vt:lpstr>Session:1</vt:lpstr>
      <vt:lpstr>Session:2</vt:lpstr>
      <vt:lpstr>Session:3</vt:lpstr>
      <vt:lpstr>Session:4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</dc:title>
  <dc:creator>palani.p</dc:creator>
  <cp:lastModifiedBy>palani.p</cp:lastModifiedBy>
  <cp:revision>12</cp:revision>
  <dcterms:created xsi:type="dcterms:W3CDTF">2021-06-13T15:01:11Z</dcterms:created>
  <dcterms:modified xsi:type="dcterms:W3CDTF">2021-06-14T15:16:18Z</dcterms:modified>
</cp:coreProperties>
</file>