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87F3-9EC4-4D46-8B7E-C07E96B1989A}" type="datetimeFigureOut">
              <a:rPr lang="en-IN" smtClean="0"/>
              <a:t>27-06-2021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200E8-EF2E-4E87-8EF6-33FE6370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80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200E8-EF2E-4E87-8EF6-33FE6370BDC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65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7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0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1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8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7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3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4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4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0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7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9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51" y="1817466"/>
            <a:ext cx="5111752" cy="1136650"/>
          </a:xfrm>
        </p:spPr>
        <p:txBody>
          <a:bodyPr/>
          <a:lstStyle/>
          <a:p>
            <a:r>
              <a:rPr lang="en-IN" sz="3300" dirty="0">
                <a:latin typeface="Algerian" panose="04020705040A02060702" pitchFamily="82" charset="0"/>
              </a:rPr>
              <a:t>session:1</a:t>
            </a:r>
            <a:endParaRPr lang="en-IN" sz="33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Date: 22.06.2021</a:t>
            </a:r>
          </a:p>
          <a:p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Day: Saturday</a:t>
            </a:r>
            <a:endParaRPr lang="en-I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89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593849"/>
            <a:ext cx="7900988" cy="3978276"/>
          </a:xfrm>
        </p:spPr>
        <p:txBody>
          <a:bodyPr>
            <a:normAutofit fontScale="90000"/>
          </a:bodyPr>
          <a:lstStyle/>
          <a:p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IN" sz="3300" dirty="0">
                <a:latin typeface="Algerian" panose="04020705040A02060702" pitchFamily="82" charset="0"/>
                <a:cs typeface="Times New Roman" panose="02020603050405020304" pitchFamily="18" charset="0"/>
              </a:rPr>
              <a:t>1.taking care of health</a:t>
            </a:r>
            <a:br>
              <a:rPr lang="en-IN" sz="33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Eating</a:t>
            </a:r>
            <a:b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Proper Sleeping</a:t>
            </a:r>
            <a:b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Exercise</a:t>
            </a:r>
            <a:b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300" dirty="0">
                <a:latin typeface="Algerian" panose="04020705040A02060702" pitchFamily="82" charset="0"/>
                <a:cs typeface="Times New Roman" panose="02020603050405020304" pitchFamily="18" charset="0"/>
              </a:rPr>
              <a:t>2.planning</a:t>
            </a:r>
            <a:br>
              <a:rPr lang="en-IN" sz="3300" dirty="0"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(Day Plan)</a:t>
            </a:r>
            <a:b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3300" dirty="0">
                <a:latin typeface="Algerian" panose="04020705040A02060702" pitchFamily="82" charset="0"/>
                <a:cs typeface="Times New Roman" panose="02020603050405020304" pitchFamily="18" charset="0"/>
              </a:rPr>
              <a:t>3.hardwork</a:t>
            </a:r>
            <a: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3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22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19" y="1297913"/>
            <a:ext cx="8437418" cy="4153436"/>
          </a:xfrm>
        </p:spPr>
        <p:txBody>
          <a:bodyPr>
            <a:normAutofit fontScale="90000"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IN" sz="3600" dirty="0">
                <a:latin typeface="Algerian" panose="04020705040A02060702" pitchFamily="82" charset="0"/>
              </a:rPr>
              <a:t>4.Software Development lifecycle</a:t>
            </a:r>
            <a:br>
              <a:rPr lang="en-IN" sz="3600" dirty="0">
                <a:latin typeface="Algerian" panose="04020705040A02060702" pitchFamily="82" charset="0"/>
              </a:rPr>
            </a:br>
            <a:r>
              <a:rPr lang="en-IN" sz="3600" dirty="0">
                <a:latin typeface="Algerian" panose="04020705040A02060702" pitchFamily="82" charset="0"/>
              </a:rPr>
              <a:t>  </a:t>
            </a:r>
            <a:r>
              <a:rPr lang="en-IN" sz="3600" dirty="0">
                <a:latin typeface="Algerian" panose="04020705040A02060702" pitchFamily="82" charset="0"/>
              </a:rPr>
              <a:t>1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.Planning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2.Requirement Analysis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3.Design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4.Implementation/Design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5.Texting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6.Deployment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7.Maintenance</a:t>
            </a:r>
            <a:endParaRPr lang="en-IN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54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593849"/>
            <a:ext cx="7200897" cy="367030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lgerian" panose="04020705040A02060702" pitchFamily="82" charset="0"/>
              </a:rPr>
              <a:t>         5.Manual Reading</a:t>
            </a:r>
            <a:br>
              <a:rPr lang="en-IN" dirty="0" smtClean="0">
                <a:latin typeface="Algerian" panose="04020705040A02060702" pitchFamily="82" charset="0"/>
              </a:rPr>
            </a:br>
            <a:r>
              <a:rPr lang="en-IN" dirty="0" smtClean="0">
                <a:latin typeface="Algerian" panose="04020705040A02060702" pitchFamily="82" charset="0"/>
              </a:rPr>
              <a:t>Ram Size</a:t>
            </a:r>
            <a:br>
              <a:rPr lang="en-IN" dirty="0" smtClean="0">
                <a:latin typeface="Algerian" panose="04020705040A02060702" pitchFamily="82" charset="0"/>
              </a:rPr>
            </a:br>
            <a:r>
              <a:rPr lang="en-IN" dirty="0" smtClean="0">
                <a:latin typeface="Algerian" panose="04020705040A02060702" pitchFamily="82" charset="0"/>
              </a:rPr>
              <a:t>6.India Today</a:t>
            </a:r>
            <a:br>
              <a:rPr lang="en-IN" dirty="0" smtClean="0">
                <a:latin typeface="Algerian" panose="04020705040A02060702" pitchFamily="82" charset="0"/>
              </a:rPr>
            </a:br>
            <a:r>
              <a:rPr lang="en-IN" dirty="0" smtClean="0">
                <a:latin typeface="Algerian" panose="04020705040A02060702" pitchFamily="82" charset="0"/>
              </a:rPr>
              <a:t>                       Computer magazine</a:t>
            </a:r>
            <a:br>
              <a:rPr lang="en-IN" dirty="0" smtClean="0">
                <a:latin typeface="Algerian" panose="04020705040A02060702" pitchFamily="82" charset="0"/>
              </a:rPr>
            </a:b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2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593849"/>
            <a:ext cx="7200897" cy="3670302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Algerian" panose="04020705040A02060702" pitchFamily="82" charset="0"/>
              </a:rPr>
              <a:t>Session:2</a:t>
            </a:r>
            <a:br>
              <a:rPr lang="en-IN" dirty="0" smtClean="0">
                <a:latin typeface="Algerian" panose="04020705040A02060702" pitchFamily="82" charset="0"/>
              </a:rPr>
            </a:br>
            <a:r>
              <a:rPr lang="en-IN" dirty="0" smtClean="0">
                <a:latin typeface="Algerian" panose="04020705040A02060702" pitchFamily="82" charset="0"/>
              </a:rPr>
              <a:t>              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!.Waterfall Methodology &amp;Agile Methodology Difference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!!.Excel Preparation</a:t>
            </a:r>
            <a:b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!!!.Resume Preparation</a:t>
            </a: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80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593849"/>
            <a:ext cx="7200897" cy="379354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Algerian" panose="04020705040A02060702" pitchFamily="82" charset="0"/>
              </a:rPr>
              <a:t>Session:3</a:t>
            </a:r>
            <a:r>
              <a:rPr lang="en-IN" dirty="0">
                <a:solidFill>
                  <a:schemeClr val="tx1"/>
                </a:solidFill>
                <a:latin typeface="Algerian" panose="04020705040A02060702" pitchFamily="82" charset="0"/>
              </a:rPr>
              <a:t/>
            </a:r>
            <a:br>
              <a:rPr lang="en-IN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IN" dirty="0">
                <a:solidFill>
                  <a:schemeClr val="tx1"/>
                </a:solidFill>
                <a:latin typeface="Algerian" panose="04020705040A02060702" pitchFamily="82" charset="0"/>
              </a:rPr>
              <a:t>!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.Discussed about Resume Preparation</a:t>
            </a:r>
            <a:r>
              <a:rPr lang="en-IN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/>
            </a:r>
            <a:br>
              <a:rPr lang="en-IN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Session:4</a:t>
            </a:r>
            <a:br>
              <a:rPr lang="en-IN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IN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!</a:t>
            </a: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.Discussed about Preparing PowerPoint</a:t>
            </a:r>
            <a:b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for the Previous Sessions </a:t>
            </a:r>
            <a:endParaRPr lang="en-IN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1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17</Words>
  <Application>Microsoft Office PowerPoint</Application>
  <PresentationFormat>On-screen Show (4:3)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Garamond</vt:lpstr>
      <vt:lpstr>Times New Roman</vt:lpstr>
      <vt:lpstr>Wingdings</vt:lpstr>
      <vt:lpstr>Organic</vt:lpstr>
      <vt:lpstr>session:1</vt:lpstr>
      <vt:lpstr>                              1.taking care of health Proper Eating    Proper Sleeping    Proper Exercise 2.planning (Day Plan)   3.hardwork </vt:lpstr>
      <vt:lpstr>4.Software Development lifecycle   1.Planning                        2.Requirement Analysis 3.Design                           4.Implementation/Design  5.Texting         6.Deployment          7.Maintenance</vt:lpstr>
      <vt:lpstr>         5.Manual Reading Ram Size 6.India Today                        Computer magazine </vt:lpstr>
      <vt:lpstr>Session:2                !.Waterfall Methodology &amp;Agile Methodology Difference      !!.Excel Preparation        !!!.Resume Preparation</vt:lpstr>
      <vt:lpstr>Session:3 !.Discussed about Resume Preparation Session:4  !.Discussed about Preparing PowerPoint Presentation for the Previous Sessions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session:1</dc:title>
  <dc:creator>palani.p</dc:creator>
  <cp:lastModifiedBy>palani.p</cp:lastModifiedBy>
  <cp:revision>19</cp:revision>
  <dcterms:created xsi:type="dcterms:W3CDTF">2021-06-25T07:38:19Z</dcterms:created>
  <dcterms:modified xsi:type="dcterms:W3CDTF">2021-06-27T15:00:52Z</dcterms:modified>
</cp:coreProperties>
</file>