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87F3-9EC4-4D46-8B7E-C07E96B1989A}" type="datetimeFigureOut">
              <a:rPr lang="en-IN" smtClean="0"/>
              <a:t>29-06-2021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200E8-EF2E-4E87-8EF6-33FE6370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80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200E8-EF2E-4E87-8EF6-33FE6370BDC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65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7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2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4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93165"/>
            <a:ext cx="6815669" cy="1515533"/>
          </a:xfrm>
        </p:spPr>
        <p:txBody>
          <a:bodyPr/>
          <a:lstStyle/>
          <a:p>
            <a:r>
              <a:rPr lang="en-IN" sz="4400" dirty="0" smtClean="0">
                <a:latin typeface="Algerian" panose="04020705040A02060702" pitchFamily="82" charset="0"/>
              </a:rPr>
              <a:t>session:1</a:t>
            </a:r>
            <a:endParaRPr lang="en-IN" sz="44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800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Date: 22.06.2021</a:t>
            </a:r>
          </a:p>
          <a:p>
            <a:r>
              <a:rPr lang="en-IN" sz="2800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Day: Saturday</a:t>
            </a:r>
            <a:endParaRPr lang="en-IN" sz="2800" dirty="0">
              <a:latin typeface="Harlow Solid Italic" panose="04030604020F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853269"/>
          </a:xfrm>
        </p:spPr>
        <p:txBody>
          <a:bodyPr/>
          <a:lstStyle/>
          <a:p>
            <a:r>
              <a:rPr lang="en-IN" sz="4400" dirty="0" smtClean="0">
                <a:latin typeface="Harlow Solid Italic" panose="04030604020F02020D02" pitchFamily="82" charset="0"/>
              </a:rPr>
              <a:t>!.Discussed about Preparing PowerPoint Presentation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For The Previous Sessions</a:t>
            </a:r>
            <a:endParaRPr lang="en-IN" sz="44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4866218"/>
          </a:xfrm>
        </p:spPr>
        <p:txBody>
          <a:bodyPr>
            <a:normAutofit/>
          </a:bodyPr>
          <a:lstStyle/>
          <a:p>
            <a:r>
              <a:rPr lang="en-IN" sz="4400" dirty="0" smtClean="0">
                <a:latin typeface="Harlow Solid Italic" panose="04030604020F02020D02" pitchFamily="82" charset="0"/>
              </a:rPr>
              <a:t>                      !.Taking Care Of Health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                      </a:t>
            </a:r>
            <a:r>
              <a:rPr lang="en-IN" sz="4400" dirty="0" smtClean="0">
                <a:latin typeface="Harlow Solid Italic" panose="04030604020F02020D02" pitchFamily="82" charset="0"/>
              </a:rPr>
              <a:t>Proper Eating</a:t>
            </a:r>
            <a:r>
              <a:rPr lang="en-IN" sz="4400" dirty="0" smtClean="0">
                <a:latin typeface="Harlow Solid Italic" panose="04030604020F02020D02" pitchFamily="82" charset="0"/>
              </a:rPr>
              <a:t/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          </a:t>
            </a:r>
            <a:r>
              <a:rPr lang="en-IN" sz="4400" dirty="0">
                <a:latin typeface="Harlow Solid Italic" panose="04030604020F02020D02" pitchFamily="82" charset="0"/>
              </a:rPr>
              <a:t> </a:t>
            </a:r>
            <a:r>
              <a:rPr lang="en-IN" sz="4400" dirty="0" smtClean="0">
                <a:latin typeface="Harlow Solid Italic" panose="04030604020F02020D02" pitchFamily="82" charset="0"/>
              </a:rPr>
              <a:t>             Proper Sleeping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                      Proper Exercise 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!!.Planning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               </a:t>
            </a:r>
            <a:r>
              <a:rPr lang="en-IN" sz="4400" dirty="0" smtClean="0">
                <a:latin typeface="Harlow Solid Italic" panose="04030604020F02020D02" pitchFamily="82" charset="0"/>
              </a:rPr>
              <a:t>(Day Plan)</a:t>
            </a:r>
            <a:r>
              <a:rPr lang="en-IN" sz="4400" dirty="0" smtClean="0">
                <a:latin typeface="Harlow Solid Italic" panose="04030604020F02020D02" pitchFamily="82" charset="0"/>
              </a:rPr>
              <a:t/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!!!.Hard work </a:t>
            </a:r>
            <a:endParaRPr lang="en-IN" sz="44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816150"/>
            <a:ext cx="11249891" cy="5537915"/>
          </a:xfrm>
        </p:spPr>
        <p:txBody>
          <a:bodyPr>
            <a:normAutofit fontScale="90000"/>
          </a:bodyPr>
          <a:lstStyle/>
          <a:p>
            <a:r>
              <a:rPr lang="en-IN" sz="4800" dirty="0" smtClean="0">
                <a:latin typeface="Harlow Solid Italic" panose="04030604020F02020D02" pitchFamily="82" charset="0"/>
              </a:rPr>
              <a:t>4.Software Development lifecycle</a:t>
            </a:r>
            <a:br>
              <a:rPr lang="en-IN" sz="4800" dirty="0" smtClean="0">
                <a:latin typeface="Harlow Solid Italic" panose="04030604020F02020D02" pitchFamily="82" charset="0"/>
              </a:rPr>
            </a:br>
            <a:r>
              <a:rPr lang="en-IN" sz="4800" dirty="0" smtClean="0">
                <a:latin typeface="Harlow Solid Italic" panose="04030604020F02020D02" pitchFamily="82" charset="0"/>
              </a:rPr>
              <a:t>    </a:t>
            </a:r>
            <a: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1.Planning</a:t>
            </a:r>
            <a:b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                          2.Requirement Analysis</a:t>
            </a:r>
            <a:b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</a:br>
            <a:r>
              <a:rPr lang="en-IN" dirty="0">
                <a:latin typeface="Harlow Solid Italic" panose="04030604020F02020D02" pitchFamily="82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3.Design</a:t>
            </a:r>
            <a:b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                            4.Implementation/Design</a:t>
            </a:r>
            <a:b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 5.Texting</a:t>
            </a:r>
            <a:b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       6.Deployment</a:t>
            </a:r>
            <a:b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Harlow Solid Italic" panose="04030604020F02020D02" pitchFamily="82" charset="0"/>
                <a:cs typeface="Times New Roman" panose="02020603050405020304" pitchFamily="18" charset="0"/>
              </a:rPr>
              <a:t>        7.Maintenance</a:t>
            </a:r>
            <a:endParaRPr lang="en-IN" sz="48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93736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lgerian" panose="04020705040A02060702" pitchFamily="82" charset="0"/>
              </a:rPr>
              <a:t>         </a:t>
            </a:r>
            <a:r>
              <a:rPr lang="en-IN" dirty="0" smtClean="0">
                <a:latin typeface="Harlow Solid Italic" panose="04030604020F02020D02" pitchFamily="82" charset="0"/>
              </a:rPr>
              <a:t>5.Manual Reading</a:t>
            </a:r>
            <a:br>
              <a:rPr lang="en-IN" dirty="0" smtClean="0">
                <a:latin typeface="Harlow Solid Italic" panose="04030604020F02020D02" pitchFamily="82" charset="0"/>
              </a:rPr>
            </a:br>
            <a:r>
              <a:rPr lang="en-IN" dirty="0" smtClean="0">
                <a:latin typeface="Harlow Solid Italic" panose="04030604020F02020D02" pitchFamily="82" charset="0"/>
              </a:rPr>
              <a:t>Ram Size</a:t>
            </a:r>
            <a:br>
              <a:rPr lang="en-IN" dirty="0" smtClean="0">
                <a:latin typeface="Harlow Solid Italic" panose="04030604020F02020D02" pitchFamily="82" charset="0"/>
              </a:rPr>
            </a:br>
            <a:r>
              <a:rPr lang="en-IN" dirty="0" smtClean="0">
                <a:latin typeface="Harlow Solid Italic" panose="04030604020F02020D02" pitchFamily="82" charset="0"/>
              </a:rPr>
              <a:t>6.India Today</a:t>
            </a:r>
            <a:br>
              <a:rPr lang="en-IN" dirty="0" smtClean="0">
                <a:latin typeface="Harlow Solid Italic" panose="04030604020F02020D02" pitchFamily="82" charset="0"/>
              </a:rPr>
            </a:br>
            <a:r>
              <a:rPr lang="en-IN" dirty="0" smtClean="0">
                <a:latin typeface="Harlow Solid Italic" panose="04030604020F02020D02" pitchFamily="82" charset="0"/>
              </a:rPr>
              <a:t>                       </a:t>
            </a:r>
            <a:r>
              <a:rPr lang="en-IN" dirty="0">
                <a:latin typeface="Harlow Solid Italic" panose="04030604020F02020D02" pitchFamily="82" charset="0"/>
              </a:rPr>
              <a:t>C</a:t>
            </a:r>
            <a:r>
              <a:rPr lang="en-IN" dirty="0" smtClean="0">
                <a:latin typeface="Harlow Solid Italic" panose="04030604020F02020D02" pitchFamily="82" charset="0"/>
              </a:rPr>
              <a:t>omputer </a:t>
            </a:r>
            <a:r>
              <a:rPr lang="en-IN" dirty="0">
                <a:latin typeface="Harlow Solid Italic" panose="04030604020F02020D02" pitchFamily="82" charset="0"/>
              </a:rPr>
              <a:t>M</a:t>
            </a:r>
            <a:r>
              <a:rPr lang="en-IN" dirty="0" smtClean="0">
                <a:latin typeface="Harlow Solid Italic" panose="04030604020F02020D02" pitchFamily="82" charset="0"/>
              </a:rPr>
              <a:t>agazine</a:t>
            </a:r>
            <a:br>
              <a:rPr lang="en-IN" dirty="0" smtClean="0">
                <a:latin typeface="Harlow Solid Italic" panose="04030604020F02020D02" pitchFamily="82" charset="0"/>
              </a:rPr>
            </a:br>
            <a:endParaRPr lang="en-IN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4157" y="2191623"/>
            <a:ext cx="6815669" cy="2208927"/>
          </a:xfrm>
        </p:spPr>
        <p:txBody>
          <a:bodyPr/>
          <a:lstStyle/>
          <a:p>
            <a:r>
              <a:rPr lang="en-IN" sz="4400" dirty="0" smtClean="0">
                <a:latin typeface="Algerian" panose="04020705040A02060702" pitchFamily="82" charset="0"/>
              </a:rPr>
              <a:t/>
            </a:r>
            <a:br>
              <a:rPr lang="en-IN" sz="4400" dirty="0" smtClean="0">
                <a:latin typeface="Algerian" panose="04020705040A02060702" pitchFamily="82" charset="0"/>
              </a:rPr>
            </a:br>
            <a:r>
              <a:rPr lang="en-IN" sz="4400" dirty="0" smtClean="0">
                <a:latin typeface="Algerian" panose="04020705040A02060702" pitchFamily="82" charset="0"/>
              </a:rPr>
              <a:t>session:2</a:t>
            </a:r>
            <a:br>
              <a:rPr lang="en-IN" sz="4400" dirty="0" smtClean="0">
                <a:latin typeface="Algerian" panose="04020705040A02060702" pitchFamily="82" charset="0"/>
              </a:rPr>
            </a:br>
            <a:r>
              <a:rPr lang="en-IN" sz="4400" dirty="0" smtClean="0">
                <a:latin typeface="Algerian" panose="04020705040A02060702" pitchFamily="82" charset="0"/>
              </a:rPr>
              <a:t>                  </a:t>
            </a:r>
            <a:r>
              <a:rPr lang="en-IN" sz="4400" dirty="0" smtClean="0">
                <a:latin typeface="Harlow Solid Italic" panose="04030604020F02020D02" pitchFamily="82" charset="0"/>
              </a:rPr>
              <a:t>Date:31.05.2021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            Day: Monday</a:t>
            </a:r>
            <a:endParaRPr lang="en-IN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93736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lgerian" panose="04020705040A02060702" pitchFamily="82" charset="0"/>
              </a:rPr>
              <a:t/>
            </a:r>
            <a:br>
              <a:rPr lang="en-IN" dirty="0" smtClean="0">
                <a:latin typeface="Algerian" panose="04020705040A02060702" pitchFamily="82" charset="0"/>
              </a:rPr>
            </a:br>
            <a:r>
              <a:rPr lang="en-IN" dirty="0" smtClean="0">
                <a:latin typeface="Algerian" panose="04020705040A02060702" pitchFamily="82" charset="0"/>
              </a:rPr>
              <a:t>              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!.Waterfall Methodology &amp;Agile Methodology Difference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!!.Excel Preparation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!!!.Resume Preparation</a:t>
            </a:r>
            <a:endParaRPr lang="en-IN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28231"/>
            <a:ext cx="6815669" cy="3234269"/>
          </a:xfrm>
        </p:spPr>
        <p:txBody>
          <a:bodyPr/>
          <a:lstStyle/>
          <a:p>
            <a:r>
              <a:rPr lang="en-IN" sz="4400" dirty="0" smtClean="0">
                <a:latin typeface="Algerian" panose="04020705040A02060702" pitchFamily="82" charset="0"/>
              </a:rPr>
              <a:t>Session:3</a:t>
            </a:r>
            <a:br>
              <a:rPr lang="en-IN" sz="4400" dirty="0" smtClean="0">
                <a:latin typeface="Algerian" panose="04020705040A020607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Date:05.06.2021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Day: Saturday</a:t>
            </a:r>
            <a:endParaRPr lang="en-IN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5806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  <a:latin typeface="Algerian" panose="04020705040A02060702" pitchFamily="82" charset="0"/>
              </a:rPr>
              <a:t/>
            </a:r>
            <a:br>
              <a:rPr lang="en-IN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IN" dirty="0">
                <a:solidFill>
                  <a:schemeClr val="tx1"/>
                </a:solidFill>
                <a:latin typeface="Harlow Solid Italic" panose="04030604020F02020D02" pitchFamily="82" charset="0"/>
              </a:rPr>
              <a:t>!</a:t>
            </a:r>
            <a:r>
              <a:rPr lang="en-IN" dirty="0" smtClean="0">
                <a:solidFill>
                  <a:schemeClr val="tx1"/>
                </a:solidFill>
                <a:latin typeface="Harlow Solid Italic" panose="04030604020F02020D02" pitchFamily="82" charset="0"/>
                <a:cs typeface="Times New Roman" panose="02020603050405020304" pitchFamily="18" charset="0"/>
              </a:rPr>
              <a:t>.Discussed about Resume Preparation</a:t>
            </a:r>
            <a:r>
              <a:rPr lang="en-IN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en-IN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endParaRPr lang="en-IN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2848" y="1928281"/>
            <a:ext cx="6815669" cy="2872319"/>
          </a:xfrm>
        </p:spPr>
        <p:txBody>
          <a:bodyPr/>
          <a:lstStyle/>
          <a:p>
            <a:r>
              <a:rPr lang="en-IN" sz="4400" dirty="0" smtClean="0">
                <a:latin typeface="Algerian" panose="04020705040A02060702" pitchFamily="82" charset="0"/>
              </a:rPr>
              <a:t>Session:4</a:t>
            </a:r>
            <a:br>
              <a:rPr lang="en-IN" sz="4400" dirty="0" smtClean="0">
                <a:latin typeface="Algerian" panose="04020705040A02060702" pitchFamily="82" charset="0"/>
              </a:rPr>
            </a:br>
            <a:r>
              <a:rPr lang="en-IN" sz="4400" dirty="0" smtClean="0">
                <a:latin typeface="Algerian" panose="04020705040A02060702" pitchFamily="82" charset="0"/>
              </a:rPr>
              <a:t>           </a:t>
            </a:r>
            <a:r>
              <a:rPr lang="en-IN" sz="4400" dirty="0" smtClean="0">
                <a:latin typeface="Harlow Solid Italic" panose="04030604020F02020D02" pitchFamily="82" charset="0"/>
              </a:rPr>
              <a:t>Date:12.06.2021</a:t>
            </a:r>
            <a:br>
              <a:rPr lang="en-IN" sz="4400" dirty="0" smtClean="0">
                <a:latin typeface="Harlow Solid Italic" panose="04030604020F02020D02" pitchFamily="82" charset="0"/>
              </a:rPr>
            </a:br>
            <a:r>
              <a:rPr lang="en-IN" sz="4400" dirty="0" smtClean="0">
                <a:latin typeface="Harlow Solid Italic" panose="04030604020F02020D02" pitchFamily="82" charset="0"/>
              </a:rPr>
              <a:t>     Day: Saturday</a:t>
            </a:r>
            <a:endParaRPr lang="en-IN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29</Words>
  <Application>Microsoft Office PowerPoint</Application>
  <PresentationFormat>Widescreen</PresentationFormat>
  <Paragraphs>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Garamond</vt:lpstr>
      <vt:lpstr>Harlow Solid Italic</vt:lpstr>
      <vt:lpstr>Times New Roman</vt:lpstr>
      <vt:lpstr>Organic</vt:lpstr>
      <vt:lpstr>session:1</vt:lpstr>
      <vt:lpstr>                      !.Taking Care Of Health                       Proper Eating                         Proper Sleeping                       Proper Exercise  !!.Planning                (Day Plan) !!!.Hard work </vt:lpstr>
      <vt:lpstr>4.Software Development lifecycle     1.Planning                           2.Requirement Analysis  3.Design                             4.Implementation/Design  5.Texting        6.Deployment         7.Maintenance</vt:lpstr>
      <vt:lpstr>         5.Manual Reading Ram Size 6.India Today                        Computer Magazine </vt:lpstr>
      <vt:lpstr> session:2                   Date:31.05.2021             Day: Monday</vt:lpstr>
      <vt:lpstr>                !.Waterfall Methodology &amp;Agile Methodology Difference      !!.Excel Preparation        !!!.Resume Preparation</vt:lpstr>
      <vt:lpstr>Session:3 Date:05.06.2021 Day: Saturday</vt:lpstr>
      <vt:lpstr> !.Discussed about Resume Preparation </vt:lpstr>
      <vt:lpstr>Session:4            Date:12.06.2021      Day: Saturday</vt:lpstr>
      <vt:lpstr>!.Discussed about Preparing PowerPoint Presentation For The Previous Sessions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session:1</dc:title>
  <dc:creator>palani.p</dc:creator>
  <cp:lastModifiedBy>palani.p</cp:lastModifiedBy>
  <cp:revision>21</cp:revision>
  <dcterms:created xsi:type="dcterms:W3CDTF">2021-06-25T07:38:19Z</dcterms:created>
  <dcterms:modified xsi:type="dcterms:W3CDTF">2021-06-29T15:26:35Z</dcterms:modified>
</cp:coreProperties>
</file>