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8EF1B-839B-4344-A099-2601BAD37C44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208EE-C8CA-40D5-A89E-B5DE38A4AD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71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08EE-C8CA-40D5-A89E-B5DE38A4AD89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702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08EE-C8CA-40D5-A89E-B5DE38A4AD89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31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967-2D9B-4D77-BFE7-536C4780619B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7454-070C-4885-AC5B-C79B12183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21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967-2D9B-4D77-BFE7-536C4780619B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7454-070C-4885-AC5B-C79B12183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627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967-2D9B-4D77-BFE7-536C4780619B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7454-070C-4885-AC5B-C79B12183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37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967-2D9B-4D77-BFE7-536C4780619B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7454-070C-4885-AC5B-C79B12183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692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967-2D9B-4D77-BFE7-536C4780619B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7454-070C-4885-AC5B-C79B12183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5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967-2D9B-4D77-BFE7-536C4780619B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7454-070C-4885-AC5B-C79B12183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93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967-2D9B-4D77-BFE7-536C4780619B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7454-070C-4885-AC5B-C79B12183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65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967-2D9B-4D77-BFE7-536C4780619B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7454-070C-4885-AC5B-C79B12183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32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967-2D9B-4D77-BFE7-536C4780619B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7454-070C-4885-AC5B-C79B12183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65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967-2D9B-4D77-BFE7-536C4780619B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7454-070C-4885-AC5B-C79B12183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3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7967-2D9B-4D77-BFE7-536C4780619B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7454-070C-4885-AC5B-C79B12183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56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7967-2D9B-4D77-BFE7-536C4780619B}" type="datetimeFigureOut">
              <a:rPr lang="en-IN" smtClean="0"/>
              <a:t>20-06-2021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7454-070C-4885-AC5B-C79B121832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163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61" y="470848"/>
            <a:ext cx="4892272" cy="16002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Session: 1</a:t>
            </a:r>
            <a:br>
              <a:rPr lang="en-I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date:23.05.2021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 b="649"/>
          <a:stretch>
            <a:fillRect/>
          </a:stretch>
        </p:blipFill>
        <p:spPr>
          <a:xfrm>
            <a:off x="5854889" y="25758"/>
            <a:ext cx="6349989" cy="6858000"/>
          </a:xfrm>
        </p:spPr>
      </p:pic>
    </p:spTree>
    <p:extLst>
      <p:ext uri="{BB962C8B-B14F-4D97-AF65-F5344CB8AC3E}">
        <p14:creationId xmlns:p14="http://schemas.microsoft.com/office/powerpoint/2010/main" val="32260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30" y="607325"/>
            <a:ext cx="3932237" cy="16002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10428"/>
          <a:stretch>
            <a:fillRect/>
          </a:stretch>
        </p:blipFill>
        <p:spPr>
          <a:xfrm>
            <a:off x="5336275" y="1"/>
            <a:ext cx="6855724" cy="6857999"/>
          </a:xfrm>
        </p:spPr>
      </p:pic>
    </p:spTree>
    <p:extLst>
      <p:ext uri="{BB962C8B-B14F-4D97-AF65-F5344CB8AC3E}">
        <p14:creationId xmlns:p14="http://schemas.microsoft.com/office/powerpoint/2010/main" val="22056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16002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planning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4981434" y="0"/>
            <a:ext cx="7210566" cy="6858000"/>
          </a:xfrm>
        </p:spPr>
      </p:pic>
    </p:spTree>
    <p:extLst>
      <p:ext uri="{BB962C8B-B14F-4D97-AF65-F5344CB8AC3E}">
        <p14:creationId xmlns:p14="http://schemas.microsoft.com/office/powerpoint/2010/main" val="24402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" y="457200"/>
            <a:ext cx="4676491" cy="16002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work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772025" y="0"/>
            <a:ext cx="7419975" cy="7031865"/>
          </a:xfrm>
        </p:spPr>
      </p:pic>
    </p:spTree>
    <p:extLst>
      <p:ext uri="{BB962C8B-B14F-4D97-AF65-F5344CB8AC3E}">
        <p14:creationId xmlns:p14="http://schemas.microsoft.com/office/powerpoint/2010/main" val="202908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199"/>
            <a:ext cx="6400800" cy="1550019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development lifecycle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10428"/>
          <a:stretch>
            <a:fillRect/>
          </a:stretch>
        </p:blipFill>
        <p:spPr>
          <a:xfrm>
            <a:off x="6564573" y="0"/>
            <a:ext cx="6933062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199" y="2057400"/>
            <a:ext cx="3932237" cy="381158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analyses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Implementation/coding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Deployment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2" y="457200"/>
            <a:ext cx="4594604" cy="16002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upporting </a:t>
            </a:r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n-IN" sz="3600" dirty="0"/>
              <a:t/>
            </a:r>
            <a:br>
              <a:rPr lang="en-IN" sz="3600" dirty="0"/>
            </a:br>
            <a:endParaRPr lang="en-IN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>
          <a:xfrm>
            <a:off x="4981433" y="0"/>
            <a:ext cx="8707271" cy="6857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605" y="2057400"/>
            <a:ext cx="3932237" cy="3811588"/>
          </a:xfrm>
        </p:spPr>
        <p:txBody>
          <a:bodyPr>
            <a:normAutofit/>
          </a:bodyPr>
          <a:lstStyle/>
          <a:p>
            <a:pPr lvl="4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power point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57200"/>
            <a:ext cx="5977719" cy="275002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Laptop manual reading</a:t>
            </a:r>
            <a:b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 size</a:t>
            </a:r>
            <a:b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6073254" y="0"/>
            <a:ext cx="6118746" cy="6858000"/>
          </a:xfrm>
        </p:spPr>
      </p:pic>
    </p:spTree>
    <p:extLst>
      <p:ext uri="{BB962C8B-B14F-4D97-AF65-F5344CB8AC3E}">
        <p14:creationId xmlns:p14="http://schemas.microsoft.com/office/powerpoint/2010/main" val="109133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5540991" cy="16002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 today</a:t>
            </a:r>
            <a:b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magazine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 b="2623"/>
          <a:stretch>
            <a:fillRect/>
          </a:stretch>
        </p:blipFill>
        <p:spPr>
          <a:xfrm>
            <a:off x="5950423" y="0"/>
            <a:ext cx="6989577" cy="6858000"/>
          </a:xfrm>
        </p:spPr>
      </p:pic>
    </p:spTree>
    <p:extLst>
      <p:ext uri="{BB962C8B-B14F-4D97-AF65-F5344CB8AC3E}">
        <p14:creationId xmlns:p14="http://schemas.microsoft.com/office/powerpoint/2010/main" val="6780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36</Words>
  <Application>Microsoft Office PowerPoint</Application>
  <PresentationFormat>Widescreen</PresentationFormat>
  <Paragraphs>21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Session: 1 date:23.05.2021</vt:lpstr>
      <vt:lpstr>health</vt:lpstr>
      <vt:lpstr>Day planning</vt:lpstr>
      <vt:lpstr>Hard work</vt:lpstr>
      <vt:lpstr>Software development lifecycle</vt:lpstr>
      <vt:lpstr>Supporting tools </vt:lpstr>
      <vt:lpstr>Laptop manual reading Ram size </vt:lpstr>
      <vt:lpstr>India today computer magazine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Session:1          date:23.05.2021</dc:title>
  <dc:creator>palani.p</dc:creator>
  <cp:lastModifiedBy>palani.p</cp:lastModifiedBy>
  <cp:revision>14</cp:revision>
  <dcterms:created xsi:type="dcterms:W3CDTF">2021-05-27T07:33:57Z</dcterms:created>
  <dcterms:modified xsi:type="dcterms:W3CDTF">2021-06-21T06:01:45Z</dcterms:modified>
</cp:coreProperties>
</file>